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1" r:id="rId23"/>
    <p:sldId id="262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4134A-65B8-48FA-BC64-94661A83E768}" v="15" dt="2023-05-17T02:23:29.629"/>
    <p1510:client id="{28EE0748-2FA5-3E5C-9C9F-A47E30ED5C66}" v="69" dt="2023-05-17T03:03:51.208"/>
    <p1510:client id="{99D75B4E-21C6-E8BC-400F-B0633983F430}" v="324" dt="2023-05-18T00:22:32.695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nson Wharepapa" userId="S::18114@my.sanctamaria.school.nz::fc604165-d948-4f79-adb1-ca2376f8e399" providerId="AD" clId="Web-{28EE0748-2FA5-3E5C-9C9F-A47E30ED5C66}"/>
    <pc:docChg chg="addSld modSld sldOrd">
      <pc:chgData name="Bronson Wharepapa" userId="S::18114@my.sanctamaria.school.nz::fc604165-d948-4f79-adb1-ca2376f8e399" providerId="AD" clId="Web-{28EE0748-2FA5-3E5C-9C9F-A47E30ED5C66}" dt="2023-05-17T03:03:51.208" v="56" actId="1076"/>
      <pc:docMkLst>
        <pc:docMk/>
      </pc:docMkLst>
      <pc:sldChg chg="addSp modSp">
        <pc:chgData name="Bronson Wharepapa" userId="S::18114@my.sanctamaria.school.nz::fc604165-d948-4f79-adb1-ca2376f8e399" providerId="AD" clId="Web-{28EE0748-2FA5-3E5C-9C9F-A47E30ED5C66}" dt="2023-05-17T02:36:43.121" v="3" actId="1076"/>
        <pc:sldMkLst>
          <pc:docMk/>
          <pc:sldMk cId="3813562644" sldId="273"/>
        </pc:sldMkLst>
        <pc:picChg chg="add mod">
          <ac:chgData name="Bronson Wharepapa" userId="S::18114@my.sanctamaria.school.nz::fc604165-d948-4f79-adb1-ca2376f8e399" providerId="AD" clId="Web-{28EE0748-2FA5-3E5C-9C9F-A47E30ED5C66}" dt="2023-05-17T02:36:43.121" v="3" actId="1076"/>
          <ac:picMkLst>
            <pc:docMk/>
            <pc:sldMk cId="3813562644" sldId="273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2:39.382" v="46" actId="14100"/>
        <pc:sldMkLst>
          <pc:docMk/>
          <pc:sldMk cId="908797590" sldId="274"/>
        </pc:sldMkLst>
        <pc:spChg chg="mod">
          <ac:chgData name="Bronson Wharepapa" userId="S::18114@my.sanctamaria.school.nz::fc604165-d948-4f79-adb1-ca2376f8e399" providerId="AD" clId="Web-{28EE0748-2FA5-3E5C-9C9F-A47E30ED5C66}" dt="2023-05-17T02:37:01.435" v="6" actId="20577"/>
          <ac:spMkLst>
            <pc:docMk/>
            <pc:sldMk cId="908797590" sldId="274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8EE0748-2FA5-3E5C-9C9F-A47E30ED5C66}" dt="2023-05-17T02:37:03.232" v="7"/>
          <ac:picMkLst>
            <pc:docMk/>
            <pc:sldMk cId="908797590" sldId="274"/>
            <ac:picMk id="2" creationId="{4D5398B4-6A0E-BC2E-6DCB-F7D55B2FCDB1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37:03.591" v="8"/>
          <ac:picMkLst>
            <pc:docMk/>
            <pc:sldMk cId="908797590" sldId="274"/>
            <ac:picMk id="3" creationId="{BA755980-1216-C07C-F91D-BF98BC4E5371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5.599" v="40"/>
          <ac:picMkLst>
            <pc:docMk/>
            <pc:sldMk cId="908797590" sldId="274"/>
            <ac:picMk id="4" creationId="{13F24DB4-9B68-9219-3C1D-C5A34574CAE8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4.927" v="39"/>
          <ac:picMkLst>
            <pc:docMk/>
            <pc:sldMk cId="908797590" sldId="274"/>
            <ac:picMk id="5" creationId="{D3828AF8-A551-277C-0009-69F787C70D71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26.834" v="45" actId="14100"/>
          <ac:picMkLst>
            <pc:docMk/>
            <pc:sldMk cId="908797590" sldId="274"/>
            <ac:picMk id="6" creationId="{E8003D52-E4D3-F50B-09C3-A80A0999A3B5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39.382" v="46" actId="14100"/>
          <ac:picMkLst>
            <pc:docMk/>
            <pc:sldMk cId="908797590" sldId="274"/>
            <ac:picMk id="7" creationId="{6788AE41-7D58-CEE0-ED15-F7798C34B2CD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1:50.098" v="38" actId="20577"/>
        <pc:sldMkLst>
          <pc:docMk/>
          <pc:sldMk cId="371440825" sldId="275"/>
        </pc:sldMkLst>
        <pc:spChg chg="add del mod">
          <ac:chgData name="Bronson Wharepapa" userId="S::18114@my.sanctamaria.school.nz::fc604165-d948-4f79-adb1-ca2376f8e399" providerId="AD" clId="Web-{28EE0748-2FA5-3E5C-9C9F-A47E30ED5C66}" dt="2023-05-17T02:51:50.098" v="38" actId="20577"/>
          <ac:spMkLst>
            <pc:docMk/>
            <pc:sldMk cId="371440825" sldId="275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2:47:24.134" v="24" actId="1076"/>
          <ac:picMkLst>
            <pc:docMk/>
            <pc:sldMk cId="371440825" sldId="275"/>
            <ac:picMk id="2" creationId="{142EB20A-7F87-BE5F-D0AA-58EDEDC8CDF3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6:22.287" v="17"/>
          <ac:picMkLst>
            <pc:docMk/>
            <pc:sldMk cId="371440825" sldId="275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3:03:51.208" v="56" actId="1076"/>
        <pc:sldMkLst>
          <pc:docMk/>
          <pc:sldMk cId="1777454271" sldId="276"/>
        </pc:sldMkLst>
        <pc:spChg chg="mod">
          <ac:chgData name="Bronson Wharepapa" userId="S::18114@my.sanctamaria.school.nz::fc604165-d948-4f79-adb1-ca2376f8e399" providerId="AD" clId="Web-{28EE0748-2FA5-3E5C-9C9F-A47E30ED5C66}" dt="2023-05-17T02:52:54.710" v="47" actId="20577"/>
          <ac:spMkLst>
            <pc:docMk/>
            <pc:sldMk cId="1777454271" sldId="276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3:02:43.486" v="51" actId="1076"/>
          <ac:picMkLst>
            <pc:docMk/>
            <pc:sldMk cId="1777454271" sldId="276"/>
            <ac:picMk id="2" creationId="{03C52A03-BBA3-BFCF-07DB-2077A9D0C30B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3:03:51.208" v="56" actId="1076"/>
          <ac:picMkLst>
            <pc:docMk/>
            <pc:sldMk cId="1777454271" sldId="276"/>
            <ac:picMk id="3" creationId="{ED3EA031-3071-BD0E-B718-BECF758A3787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525" v="29"/>
          <ac:picMkLst>
            <pc:docMk/>
            <pc:sldMk cId="1777454271" sldId="276"/>
            <ac:picMk id="4" creationId="{13F24DB4-9B68-9219-3C1D-C5A34574CAE8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118" v="28"/>
          <ac:picMkLst>
            <pc:docMk/>
            <pc:sldMk cId="1777454271" sldId="276"/>
            <ac:picMk id="5" creationId="{D3828AF8-A551-277C-0009-69F787C70D71}"/>
          </ac:picMkLst>
        </pc:picChg>
      </pc:sldChg>
    </pc:docChg>
  </pc:docChgLst>
  <pc:docChgLst>
    <pc:chgData name="Bronson Wharepapa" userId="S::18114@my.sanctamaria.school.nz::fc604165-d948-4f79-adb1-ca2376f8e399" providerId="AD" clId="Web-{B82B93A9-7EAF-C4B5-E540-07BEAF1A0FB5}"/>
    <pc:docChg chg="addSld modSld">
      <pc:chgData name="Bronson Wharepapa" userId="S::18114@my.sanctamaria.school.nz::fc604165-d948-4f79-adb1-ca2376f8e399" providerId="AD" clId="Web-{B82B93A9-7EAF-C4B5-E540-07BEAF1A0FB5}" dt="2023-05-11T22:49:54.923" v="146" actId="1076"/>
      <pc:docMkLst>
        <pc:docMk/>
      </pc:docMkLst>
      <pc:sldChg chg="addSp delSp modSp">
        <pc:chgData name="Bronson Wharepapa" userId="S::18114@my.sanctamaria.school.nz::fc604165-d948-4f79-adb1-ca2376f8e399" providerId="AD" clId="Web-{B82B93A9-7EAF-C4B5-E540-07BEAF1A0FB5}" dt="2023-05-11T22:31:12.394" v="58" actId="1076"/>
        <pc:sldMkLst>
          <pc:docMk/>
          <pc:sldMk cId="2733379314" sldId="268"/>
        </pc:sldMkLst>
        <pc:graphicFrameChg chg="mod modGraphic">
          <ac:chgData name="Bronson Wharepapa" userId="S::18114@my.sanctamaria.school.nz::fc604165-d948-4f79-adb1-ca2376f8e399" providerId="AD" clId="Web-{B82B93A9-7EAF-C4B5-E540-07BEAF1A0FB5}" dt="2023-05-11T22:30:55.534" v="52"/>
          <ac:graphicFrameMkLst>
            <pc:docMk/>
            <pc:sldMk cId="2733379314" sldId="26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2B93A9-7EAF-C4B5-E540-07BEAF1A0FB5}" dt="2023-05-11T22:29:36.172" v="5"/>
          <ac:picMkLst>
            <pc:docMk/>
            <pc:sldMk cId="2733379314" sldId="268"/>
            <ac:picMk id="2" creationId="{E111B32D-7F1B-D387-8E59-5C8AFC3AF5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1.325" v="3"/>
          <ac:picMkLst>
            <pc:docMk/>
            <pc:sldMk cId="2733379314" sldId="268"/>
            <ac:picMk id="3" creationId="{20A896BB-728A-7BC6-769A-A2DD000BD529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12.394" v="58" actId="1076"/>
          <ac:picMkLst>
            <pc:docMk/>
            <pc:sldMk cId="2733379314" sldId="268"/>
            <ac:picMk id="3" creationId="{630A4DD1-33B3-7510-EC5A-DACE2FD914EC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29:36.532" v="6"/>
          <ac:picMkLst>
            <pc:docMk/>
            <pc:sldMk cId="2733379314" sldId="268"/>
            <ac:picMk id="4" creationId="{8170FDD6-077D-14D1-ADB7-673229001D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2.044" v="4"/>
          <ac:picMkLst>
            <pc:docMk/>
            <pc:sldMk cId="2733379314" sldId="268"/>
            <ac:picMk id="5" creationId="{4F1624E8-35CD-81C9-2A81-6436DCCFD480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06.222" v="54" actId="1076"/>
          <ac:picMkLst>
            <pc:docMk/>
            <pc:sldMk cId="2733379314" sldId="268"/>
            <ac:picMk id="5" creationId="{95025F67-1D2D-50FD-9EEE-C3F468056DE6}"/>
          </ac:picMkLst>
        </pc:picChg>
      </pc:sldChg>
      <pc:sldChg chg="addSp delSp modSp add replId">
        <pc:chgData name="Bronson Wharepapa" userId="S::18114@my.sanctamaria.school.nz::fc604165-d948-4f79-adb1-ca2376f8e399" providerId="AD" clId="Web-{B82B93A9-7EAF-C4B5-E540-07BEAF1A0FB5}" dt="2023-05-11T22:49:54.923" v="146" actId="1076"/>
        <pc:sldMkLst>
          <pc:docMk/>
          <pc:sldMk cId="2208231927" sldId="269"/>
        </pc:sldMkLst>
        <pc:spChg chg="mod">
          <ac:chgData name="Bronson Wharepapa" userId="S::18114@my.sanctamaria.school.nz::fc604165-d948-4f79-adb1-ca2376f8e399" providerId="AD" clId="Web-{B82B93A9-7EAF-C4B5-E540-07BEAF1A0FB5}" dt="2023-05-11T22:37:34.997" v="61" actId="20577"/>
          <ac:spMkLst>
            <pc:docMk/>
            <pc:sldMk cId="2208231927" sldId="269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2B93A9-7EAF-C4B5-E540-07BEAF1A0FB5}" dt="2023-05-11T22:40:00.454" v="126"/>
          <ac:graphicFrameMkLst>
            <pc:docMk/>
            <pc:sldMk cId="2208231927" sldId="269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2B93A9-7EAF-C4B5-E540-07BEAF1A0FB5}" dt="2023-05-11T22:42:21.833" v="135" actId="1076"/>
          <ac:picMkLst>
            <pc:docMk/>
            <pc:sldMk cId="2208231927" sldId="269"/>
            <ac:picMk id="2" creationId="{84AF239A-D08F-17B1-41A6-F5C4EFBB0DC4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5.935" v="62"/>
          <ac:picMkLst>
            <pc:docMk/>
            <pc:sldMk cId="2208231927" sldId="269"/>
            <ac:picMk id="3" creationId="{630A4DD1-33B3-7510-EC5A-DACE2FD914EC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2:25.958" v="136" actId="1076"/>
          <ac:picMkLst>
            <pc:docMk/>
            <pc:sldMk cId="2208231927" sldId="269"/>
            <ac:picMk id="4" creationId="{08C31B73-1401-DDE5-34CB-6AF67AC68CB1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6.388" v="63"/>
          <ac:picMkLst>
            <pc:docMk/>
            <pc:sldMk cId="2208231927" sldId="269"/>
            <ac:picMk id="5" creationId="{95025F67-1D2D-50FD-9EEE-C3F468056DE6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2:38.505" v="139"/>
          <ac:picMkLst>
            <pc:docMk/>
            <pc:sldMk cId="2208231927" sldId="269"/>
            <ac:picMk id="6" creationId="{8CEDC507-FBDB-D899-525C-4AE687E3C42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9:46.407" v="144"/>
          <ac:picMkLst>
            <pc:docMk/>
            <pc:sldMk cId="2208231927" sldId="269"/>
            <ac:picMk id="7" creationId="{B4792892-6EFA-2BA5-7627-E67A76F70801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9:54.923" v="146" actId="1076"/>
          <ac:picMkLst>
            <pc:docMk/>
            <pc:sldMk cId="2208231927" sldId="269"/>
            <ac:picMk id="8" creationId="{36ECABDF-24DF-6B14-04BE-E824E37BFC71}"/>
          </ac:picMkLst>
        </pc:picChg>
      </pc:sldChg>
    </pc:docChg>
  </pc:docChgLst>
  <pc:docChgLst>
    <pc:chgData name="Bronson Wharepapa" userId="fc604165-d948-4f79-adb1-ca2376f8e399" providerId="ADAL" clId="{21F4134A-65B8-48FA-BC64-94661A83E768}"/>
    <pc:docChg chg="custSel addSld modSld sldOrd">
      <pc:chgData name="Bronson Wharepapa" userId="fc604165-d948-4f79-adb1-ca2376f8e399" providerId="ADAL" clId="{21F4134A-65B8-48FA-BC64-94661A83E768}" dt="2023-05-17T02:23:29.629" v="148" actId="1076"/>
      <pc:docMkLst>
        <pc:docMk/>
      </pc:docMkLst>
      <pc:sldChg chg="modSp mod">
        <pc:chgData name="Bronson Wharepapa" userId="fc604165-d948-4f79-adb1-ca2376f8e399" providerId="ADAL" clId="{21F4134A-65B8-48FA-BC64-94661A83E768}" dt="2023-05-03T02:49:24.868" v="11"/>
        <pc:sldMkLst>
          <pc:docMk/>
          <pc:sldMk cId="0" sldId="256"/>
        </pc:sldMkLst>
        <pc:spChg chg="mod">
          <ac:chgData name="Bronson Wharepapa" userId="fc604165-d948-4f79-adb1-ca2376f8e399" providerId="ADAL" clId="{21F4134A-65B8-48FA-BC64-94661A83E768}" dt="2023-05-03T02:48:35.626" v="8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Bronson Wharepapa" userId="fc604165-d948-4f79-adb1-ca2376f8e399" providerId="ADAL" clId="{21F4134A-65B8-48FA-BC64-94661A83E768}" dt="2023-05-03T02:49:24.868" v="11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Bronson Wharepapa" userId="fc604165-d948-4f79-adb1-ca2376f8e399" providerId="ADAL" clId="{21F4134A-65B8-48FA-BC64-94661A83E768}" dt="2023-05-04T00:11:23.635" v="18" actId="478"/>
        <pc:sldMkLst>
          <pc:docMk/>
          <pc:sldMk cId="0" sldId="258"/>
        </pc:sldMkLst>
        <pc:spChg chg="add del mod">
          <ac:chgData name="Bronson Wharepapa" userId="fc604165-d948-4f79-adb1-ca2376f8e399" providerId="ADAL" clId="{21F4134A-65B8-48FA-BC64-94661A83E768}" dt="2023-05-04T00:11:23.635" v="18" actId="478"/>
          <ac:spMkLst>
            <pc:docMk/>
            <pc:sldMk cId="0" sldId="258"/>
            <ac:spMk id="3" creationId="{B1072A8F-CEA8-6E25-13E4-55A528D2526F}"/>
          </ac:spMkLst>
        </pc:spChg>
        <pc:spChg chg="del">
          <ac:chgData name="Bronson Wharepapa" userId="fc604165-d948-4f79-adb1-ca2376f8e399" providerId="ADAL" clId="{21F4134A-65B8-48FA-BC64-94661A83E768}" dt="2023-05-04T00:06:45.954" v="12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Bronson Wharepapa" userId="fc604165-d948-4f79-adb1-ca2376f8e399" providerId="ADAL" clId="{21F4134A-65B8-48FA-BC64-94661A83E768}" dt="2023-05-04T00:11:20.867" v="17" actId="1076"/>
          <ac:picMkLst>
            <pc:docMk/>
            <pc:sldMk cId="0" sldId="258"/>
            <ac:picMk id="5" creationId="{C8E8B351-606C-5F69-7989-34B46A727C8B}"/>
          </ac:picMkLst>
        </pc:picChg>
      </pc:sldChg>
      <pc:sldChg chg="addSp modSp mod">
        <pc:chgData name="Bronson Wharepapa" userId="fc604165-d948-4f79-adb1-ca2376f8e399" providerId="ADAL" clId="{21F4134A-65B8-48FA-BC64-94661A83E768}" dt="2023-05-04T00:19:47.597" v="20" actId="27614"/>
        <pc:sldMkLst>
          <pc:docMk/>
          <pc:sldMk cId="0" sldId="259"/>
        </pc:sldMkLst>
        <pc:picChg chg="add mod">
          <ac:chgData name="Bronson Wharepapa" userId="fc604165-d948-4f79-adb1-ca2376f8e399" providerId="ADAL" clId="{21F4134A-65B8-48FA-BC64-94661A83E768}" dt="2023-05-04T00:19:47.597" v="20" actId="27614"/>
          <ac:picMkLst>
            <pc:docMk/>
            <pc:sldMk cId="0" sldId="259"/>
            <ac:picMk id="3" creationId="{E624514A-6C52-34C9-6D91-CCD9BFF818CC}"/>
          </ac:picMkLst>
        </pc:picChg>
      </pc:sldChg>
      <pc:sldChg chg="addSp modSp mod">
        <pc:chgData name="Bronson Wharepapa" userId="fc604165-d948-4f79-adb1-ca2376f8e399" providerId="ADAL" clId="{21F4134A-65B8-48FA-BC64-94661A83E768}" dt="2023-05-07T23:50:13.610" v="139" actId="20577"/>
        <pc:sldMkLst>
          <pc:docMk/>
          <pc:sldMk cId="0" sldId="260"/>
        </pc:sldMkLst>
        <pc:graphicFrameChg chg="modGraphic">
          <ac:chgData name="Bronson Wharepapa" userId="fc604165-d948-4f79-adb1-ca2376f8e399" providerId="ADAL" clId="{21F4134A-65B8-48FA-BC64-94661A83E768}" dt="2023-05-07T23:50:13.610" v="139" actId="20577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3" creationId="{D880C62B-C670-8435-3123-62FD5EBAE978}"/>
          </ac:picMkLst>
        </pc:pic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5" creationId="{B81B4D5F-955C-BC86-7057-41A8B5F890B1}"/>
          </ac:picMkLst>
        </pc:picChg>
      </pc:sldChg>
      <pc:sldChg chg="delSp modSp add mod ord">
        <pc:chgData name="Bronson Wharepapa" userId="fc604165-d948-4f79-adb1-ca2376f8e399" providerId="ADAL" clId="{21F4134A-65B8-48FA-BC64-94661A83E768}" dt="2023-05-17T02:23:29.629" v="148" actId="1076"/>
        <pc:sldMkLst>
          <pc:docMk/>
          <pc:sldMk cId="3813562644" sldId="273"/>
        </pc:sldMkLst>
        <pc:spChg chg="mod">
          <ac:chgData name="Bronson Wharepapa" userId="fc604165-d948-4f79-adb1-ca2376f8e399" providerId="ADAL" clId="{21F4134A-65B8-48FA-BC64-94661A83E768}" dt="2023-05-17T02:23:29.629" v="148" actId="1076"/>
          <ac:spMkLst>
            <pc:docMk/>
            <pc:sldMk cId="3813562644" sldId="273"/>
            <ac:spMk id="5" creationId="{F4590D88-8B1B-4158-D9CE-82EB2D2CF941}"/>
          </ac:spMkLst>
        </pc:spChg>
        <pc:spChg chg="del">
          <ac:chgData name="Bronson Wharepapa" userId="fc604165-d948-4f79-adb1-ca2376f8e399" providerId="ADAL" clId="{21F4134A-65B8-48FA-BC64-94661A83E768}" dt="2023-05-17T02:23:22.634" v="145" actId="478"/>
          <ac:spMkLst>
            <pc:docMk/>
            <pc:sldMk cId="3813562644" sldId="273"/>
            <ac:spMk id="6" creationId="{B81B67BB-87B6-A245-D23C-2B334DEC1CF7}"/>
          </ac:spMkLst>
        </pc:spChg>
        <pc:picChg chg="del">
          <ac:chgData name="Bronson Wharepapa" userId="fc604165-d948-4f79-adb1-ca2376f8e399" providerId="ADAL" clId="{21F4134A-65B8-48FA-BC64-94661A83E768}" dt="2023-05-17T02:23:19.937" v="144" actId="478"/>
          <ac:picMkLst>
            <pc:docMk/>
            <pc:sldMk cId="3813562644" sldId="273"/>
            <ac:picMk id="2" creationId="{50AC3D64-9BDA-1E32-E2E8-3FB1F8464272}"/>
          </ac:picMkLst>
        </pc:picChg>
        <pc:picChg chg="del">
          <ac:chgData name="Bronson Wharepapa" userId="fc604165-d948-4f79-adb1-ca2376f8e399" providerId="ADAL" clId="{21F4134A-65B8-48FA-BC64-94661A83E768}" dt="2023-05-17T02:23:19.483" v="143" actId="478"/>
          <ac:picMkLst>
            <pc:docMk/>
            <pc:sldMk cId="3813562644" sldId="273"/>
            <ac:picMk id="3" creationId="{24DAB135-3F72-9674-99CD-F676B0BDD14B}"/>
          </ac:picMkLst>
        </pc:picChg>
      </pc:sldChg>
    </pc:docChg>
  </pc:docChgLst>
  <pc:docChgLst>
    <pc:chgData name="Bronson Wharepapa" userId="S::18114@my.sanctamaria.school.nz::fc604165-d948-4f79-adb1-ca2376f8e399" providerId="AD" clId="Web-{B8FDFBEC-0524-BF11-E929-3A10092CC293}"/>
    <pc:docChg chg="addSld modSld sldOrd">
      <pc:chgData name="Bronson Wharepapa" userId="S::18114@my.sanctamaria.school.nz::fc604165-d948-4f79-adb1-ca2376f8e399" providerId="AD" clId="Web-{B8FDFBEC-0524-BF11-E929-3A10092CC293}" dt="2023-05-15T22:04:25.229" v="341"/>
      <pc:docMkLst>
        <pc:docMk/>
      </pc:docMkLst>
      <pc:sldChg chg="addSp modSp">
        <pc:chgData name="Bronson Wharepapa" userId="S::18114@my.sanctamaria.school.nz::fc604165-d948-4f79-adb1-ca2376f8e399" providerId="AD" clId="Web-{B8FDFBEC-0524-BF11-E929-3A10092CC293}" dt="2023-05-15T21:25:17.203" v="2" actId="1076"/>
        <pc:sldMkLst>
          <pc:docMk/>
          <pc:sldMk cId="1390132799" sldId="265"/>
        </pc:sldMkLst>
        <pc:picChg chg="add mod">
          <ac:chgData name="Bronson Wharepapa" userId="S::18114@my.sanctamaria.school.nz::fc604165-d948-4f79-adb1-ca2376f8e399" providerId="AD" clId="Web-{B8FDFBEC-0524-BF11-E929-3A10092CC293}" dt="2023-05-15T21:25:17.203" v="2" actId="1076"/>
          <ac:picMkLst>
            <pc:docMk/>
            <pc:sldMk cId="1390132799" sldId="265"/>
            <ac:picMk id="2" creationId="{C1F43179-E322-74D2-6E28-75537F2AD1A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2:00:58.724" v="263" actId="20577"/>
        <pc:sldMkLst>
          <pc:docMk/>
          <pc:sldMk cId="3441760066" sldId="270"/>
        </pc:sldMkLst>
        <pc:spChg chg="mod">
          <ac:chgData name="Bronson Wharepapa" userId="S::18114@my.sanctamaria.school.nz::fc604165-d948-4f79-adb1-ca2376f8e399" providerId="AD" clId="Web-{B8FDFBEC-0524-BF11-E929-3A10092CC293}" dt="2023-05-15T22:00:58.724" v="263" actId="20577"/>
          <ac:spMkLst>
            <pc:docMk/>
            <pc:sldMk cId="3441760066" sldId="270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8FDFBEC-0524-BF11-E929-3A10092CC293}" dt="2023-05-15T22:00:43.520" v="262" actId="1076"/>
          <ac:picMkLst>
            <pc:docMk/>
            <pc:sldMk cId="3441760066" sldId="270"/>
            <ac:picMk id="2" creationId="{50AC3D64-9BDA-1E32-E2E8-3FB1F8464272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20.052" v="12"/>
          <ac:picMkLst>
            <pc:docMk/>
            <pc:sldMk cId="3441760066" sldId="270"/>
            <ac:picMk id="2" creationId="{C1F43179-E322-74D2-6E28-75537F2AD1A8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37:35.333" v="15" actId="14100"/>
          <ac:picMkLst>
            <pc:docMk/>
            <pc:sldMk cId="3441760066" sldId="270"/>
            <ac:picMk id="3" creationId="{24DAB135-3F72-9674-99CD-F676B0BDD14B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19.442" v="11"/>
          <ac:picMkLst>
            <pc:docMk/>
            <pc:sldMk cId="3441760066" sldId="270"/>
            <ac:picMk id="4" creationId="{F0D1DE80-0CCE-9E41-BE45-6E14F007F83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1:42:57.889" v="253"/>
        <pc:sldMkLst>
          <pc:docMk/>
          <pc:sldMk cId="2969888906" sldId="271"/>
        </pc:sldMkLst>
        <pc:spChg chg="mod">
          <ac:chgData name="Bronson Wharepapa" userId="S::18114@my.sanctamaria.school.nz::fc604165-d948-4f79-adb1-ca2376f8e399" providerId="AD" clId="Web-{B8FDFBEC-0524-BF11-E929-3A10092CC293}" dt="2023-05-15T21:38:00.881" v="20" actId="20577"/>
          <ac:spMkLst>
            <pc:docMk/>
            <pc:sldMk cId="2969888906" sldId="27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1:42:57.889" v="253"/>
          <ac:graphicFrameMkLst>
            <pc:docMk/>
            <pc:sldMk cId="2969888906" sldId="271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FDFBEC-0524-BF11-E929-3A10092CC293}" dt="2023-05-15T21:38:01.615" v="22"/>
          <ac:picMkLst>
            <pc:docMk/>
            <pc:sldMk cId="2969888906" sldId="271"/>
            <ac:picMk id="2" creationId="{84AF239A-D08F-17B1-41A6-F5C4EFBB0DC4}"/>
          </ac:picMkLst>
        </pc:picChg>
        <pc:picChg chg="add del mod">
          <ac:chgData name="Bronson Wharepapa" userId="S::18114@my.sanctamaria.school.nz::fc604165-d948-4f79-adb1-ca2376f8e399" providerId="AD" clId="Web-{B8FDFBEC-0524-BF11-E929-3A10092CC293}" dt="2023-05-15T21:40:25.072" v="35"/>
          <ac:picMkLst>
            <pc:docMk/>
            <pc:sldMk cId="2969888906" sldId="271"/>
            <ac:picMk id="3" creationId="{39B08F3F-2BAC-4468-46B1-2B35E2BC18B8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959" v="23"/>
          <ac:picMkLst>
            <pc:docMk/>
            <pc:sldMk cId="2969888906" sldId="271"/>
            <ac:picMk id="4" creationId="{08C31B73-1401-DDE5-34CB-6AF67AC68C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1.934" v="138" actId="1076"/>
          <ac:picMkLst>
            <pc:docMk/>
            <pc:sldMk cId="2969888906" sldId="271"/>
            <ac:picMk id="5" creationId="{31B1977E-CF62-C9F3-5A51-9E6AE56C4606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2.762" v="139" actId="1076"/>
          <ac:picMkLst>
            <pc:docMk/>
            <pc:sldMk cId="2969888906" sldId="271"/>
            <ac:picMk id="6" creationId="{8EF0A9CA-E720-1ADF-C6CA-98696ABA003E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146" v="21"/>
          <ac:picMkLst>
            <pc:docMk/>
            <pc:sldMk cId="2969888906" sldId="271"/>
            <ac:picMk id="8" creationId="{36ECABDF-24DF-6B14-04BE-E824E37BFC71}"/>
          </ac:picMkLst>
        </pc:picChg>
      </pc:sldChg>
      <pc:sldChg chg="addSp delSp modSp add replId">
        <pc:chgData name="Bronson Wharepapa" userId="S::18114@my.sanctamaria.school.nz::fc604165-d948-4f79-adb1-ca2376f8e399" providerId="AD" clId="Web-{B8FDFBEC-0524-BF11-E929-3A10092CC293}" dt="2023-05-15T22:04:25.229" v="341"/>
        <pc:sldMkLst>
          <pc:docMk/>
          <pc:sldMk cId="2202713619" sldId="272"/>
        </pc:sldMkLst>
        <pc:spChg chg="mod">
          <ac:chgData name="Bronson Wharepapa" userId="S::18114@my.sanctamaria.school.nz::fc604165-d948-4f79-adb1-ca2376f8e399" providerId="AD" clId="Web-{B8FDFBEC-0524-BF11-E929-3A10092CC293}" dt="2023-05-15T21:59:36.597" v="256" actId="20577"/>
          <ac:spMkLst>
            <pc:docMk/>
            <pc:sldMk cId="2202713619" sldId="27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2:04:25.229" v="341"/>
          <ac:graphicFrameMkLst>
            <pc:docMk/>
            <pc:sldMk cId="2202713619" sldId="27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FDFBEC-0524-BF11-E929-3A10092CC293}" dt="2023-05-15T22:03:24.165" v="275" actId="14100"/>
          <ac:picMkLst>
            <pc:docMk/>
            <pc:sldMk cId="2202713619" sldId="272"/>
            <ac:picMk id="2" creationId="{4D5398B4-6A0E-BC2E-6DCB-F7D55B2FCD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2:03:35.025" v="277" actId="1076"/>
          <ac:picMkLst>
            <pc:docMk/>
            <pc:sldMk cId="2202713619" sldId="272"/>
            <ac:picMk id="3" creationId="{BA755980-1216-C07C-F91D-BF98BC4E5371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7.821" v="264"/>
          <ac:picMkLst>
            <pc:docMk/>
            <pc:sldMk cId="2202713619" sldId="272"/>
            <ac:picMk id="5" creationId="{31B1977E-CF62-C9F3-5A51-9E6AE56C4606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8.164" v="265"/>
          <ac:picMkLst>
            <pc:docMk/>
            <pc:sldMk cId="2202713619" sldId="272"/>
            <ac:picMk id="6" creationId="{8EF0A9CA-E720-1ADF-C6CA-98696ABA003E}"/>
          </ac:picMkLst>
        </pc:picChg>
      </pc:sldChg>
    </pc:docChg>
  </pc:docChgLst>
  <pc:docChgLst>
    <pc:chgData name="Bronson Wharepapa" userId="S::18114@my.sanctamaria.school.nz::fc604165-d948-4f79-adb1-ca2376f8e399" providerId="AD" clId="Web-{99D75B4E-21C6-E8BC-400F-B0633983F430}"/>
    <pc:docChg chg="addSld modSld sldOrd">
      <pc:chgData name="Bronson Wharepapa" userId="S::18114@my.sanctamaria.school.nz::fc604165-d948-4f79-adb1-ca2376f8e399" providerId="AD" clId="Web-{99D75B4E-21C6-E8BC-400F-B0633983F430}" dt="2023-05-18T00:22:31.867" v="304"/>
      <pc:docMkLst>
        <pc:docMk/>
      </pc:docMkLst>
      <pc:sldChg chg="addSp delSp modSp add ord replId">
        <pc:chgData name="Bronson Wharepapa" userId="S::18114@my.sanctamaria.school.nz::fc604165-d948-4f79-adb1-ca2376f8e399" providerId="AD" clId="Web-{99D75B4E-21C6-E8BC-400F-B0633983F430}" dt="2023-05-18T00:18:05.204" v="15" actId="20577"/>
        <pc:sldMkLst>
          <pc:docMk/>
          <pc:sldMk cId="2473570472" sldId="277"/>
        </pc:sldMkLst>
        <pc:spChg chg="mod">
          <ac:chgData name="Bronson Wharepapa" userId="S::18114@my.sanctamaria.school.nz::fc604165-d948-4f79-adb1-ca2376f8e399" providerId="AD" clId="Web-{99D75B4E-21C6-E8BC-400F-B0633983F430}" dt="2023-05-18T00:17:31.078" v="10" actId="20577"/>
          <ac:spMkLst>
            <pc:docMk/>
            <pc:sldMk cId="2473570472" sldId="277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9D75B4E-21C6-E8BC-400F-B0633983F430}" dt="2023-05-18T00:18:05.204" v="15" actId="20577"/>
          <ac:spMkLst>
            <pc:docMk/>
            <pc:sldMk cId="2473570472" sldId="277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9D75B4E-21C6-E8BC-400F-B0633983F430}" dt="2023-05-18T00:16:44.046" v="6"/>
          <ac:picMkLst>
            <pc:docMk/>
            <pc:sldMk cId="2473570472" sldId="277"/>
            <ac:picMk id="2" creationId="{142EB20A-7F87-BE5F-D0AA-58EDEDC8CDF3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17:41.641" v="13" actId="1076"/>
          <ac:picMkLst>
            <pc:docMk/>
            <pc:sldMk cId="2473570472" sldId="277"/>
            <ac:picMk id="3" creationId="{6FEF5190-59FC-B50F-1502-F9D8E9B211F5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2:31.867" v="304"/>
        <pc:sldMkLst>
          <pc:docMk/>
          <pc:sldMk cId="3360428613" sldId="278"/>
        </pc:sldMkLst>
        <pc:spChg chg="mod">
          <ac:chgData name="Bronson Wharepapa" userId="S::18114@my.sanctamaria.school.nz::fc604165-d948-4f79-adb1-ca2376f8e399" providerId="AD" clId="Web-{99D75B4E-21C6-E8BC-400F-B0633983F430}" dt="2023-05-18T00:18:14.657" v="21" actId="20577"/>
          <ac:spMkLst>
            <pc:docMk/>
            <pc:sldMk cId="3360428613" sldId="278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9D75B4E-21C6-E8BC-400F-B0633983F430}" dt="2023-05-18T00:22:31.867" v="304"/>
          <ac:graphicFrameMkLst>
            <pc:docMk/>
            <pc:sldMk cId="3360428613" sldId="27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9D75B4E-21C6-E8BC-400F-B0633983F430}" dt="2023-05-18T00:18:09.298" v="18"/>
          <ac:picMkLst>
            <pc:docMk/>
            <pc:sldMk cId="3360428613" sldId="278"/>
            <ac:picMk id="2" creationId="{03C52A03-BBA3-BFCF-07DB-2077A9D0C3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18:09.642" v="19"/>
          <ac:picMkLst>
            <pc:docMk/>
            <pc:sldMk cId="3360428613" sldId="278"/>
            <ac:picMk id="3" creationId="{ED3EA031-3071-BD0E-B718-BECF758A3787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0:02.785" v="96" actId="14100"/>
          <ac:picMkLst>
            <pc:docMk/>
            <pc:sldMk cId="3360428613" sldId="278"/>
            <ac:picMk id="4" creationId="{E3AE189B-2CAD-6EF1-35D5-611B1C114B11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26.210" v="274" actId="1076"/>
          <ac:picMkLst>
            <pc:docMk/>
            <pc:sldMk cId="3360428613" sldId="278"/>
            <ac:picMk id="5" creationId="{97C36C78-2463-5B4C-D0DD-E8B4DEBB586B}"/>
          </ac:picMkLst>
        </pc:picChg>
      </pc:sldChg>
    </pc:docChg>
  </pc:docChgLst>
  <pc:docChgLst>
    <pc:chgData name="Bronson Wharepapa" userId="S::18114@my.sanctamaria.school.nz::fc604165-d948-4f79-adb1-ca2376f8e399" providerId="AD" clId="Web-{2554FBCC-49BD-FBDF-D538-CE3319AF18E1}"/>
    <pc:docChg chg="addSld modSld sldOrd">
      <pc:chgData name="Bronson Wharepapa" userId="S::18114@my.sanctamaria.school.nz::fc604165-d948-4f79-adb1-ca2376f8e399" providerId="AD" clId="Web-{2554FBCC-49BD-FBDF-D538-CE3319AF18E1}" dt="2023-05-10T01:20:44.771" v="205" actId="20577"/>
      <pc:docMkLst>
        <pc:docMk/>
      </pc:docMkLst>
      <pc:sldChg chg="modSp">
        <pc:chgData name="Bronson Wharepapa" userId="S::18114@my.sanctamaria.school.nz::fc604165-d948-4f79-adb1-ca2376f8e399" providerId="AD" clId="Web-{2554FBCC-49BD-FBDF-D538-CE3319AF18E1}" dt="2023-05-10T01:01:43.397" v="18"/>
        <pc:sldMkLst>
          <pc:docMk/>
          <pc:sldMk cId="0" sldId="260"/>
        </pc:sldMkLst>
        <pc:spChg chg="mod">
          <ac:chgData name="Bronson Wharepapa" userId="S::18114@my.sanctamaria.school.nz::fc604165-d948-4f79-adb1-ca2376f8e399" providerId="AD" clId="Web-{2554FBCC-49BD-FBDF-D538-CE3319AF18E1}" dt="2023-05-10T01:01:43.397" v="18"/>
          <ac:spMkLst>
            <pc:docMk/>
            <pc:sldMk cId="0" sldId="260"/>
            <ac:spMk id="78" creationId="{00000000-0000-0000-0000-000000000000}"/>
          </ac:spMkLst>
        </pc:spChg>
      </pc:sldChg>
      <pc:sldChg chg="modSp">
        <pc:chgData name="Bronson Wharepapa" userId="S::18114@my.sanctamaria.school.nz::fc604165-d948-4f79-adb1-ca2376f8e399" providerId="AD" clId="Web-{2554FBCC-49BD-FBDF-D538-CE3319AF18E1}" dt="2023-05-10T01:01:16.693" v="13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2554FBCC-49BD-FBDF-D538-CE3319AF18E1}" dt="2023-05-10T01:01:16.693" v="13"/>
          <ac:spMkLst>
            <pc:docMk/>
            <pc:sldMk cId="3543283963" sldId="263"/>
            <ac:spMk id="78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2554FBCC-49BD-FBDF-D538-CE3319AF18E1}" dt="2023-05-10T01:11:56.569" v="146" actId="1076"/>
        <pc:sldMkLst>
          <pc:docMk/>
          <pc:sldMk cId="3907607226" sldId="264"/>
        </pc:sldMkLst>
        <pc:spChg chg="mod">
          <ac:chgData name="Bronson Wharepapa" userId="S::18114@my.sanctamaria.school.nz::fc604165-d948-4f79-adb1-ca2376f8e399" providerId="AD" clId="Web-{2554FBCC-49BD-FBDF-D538-CE3319AF18E1}" dt="2023-05-10T01:00:23.973" v="8"/>
          <ac:spMkLst>
            <pc:docMk/>
            <pc:sldMk cId="3907607226" sldId="26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09:39.566" v="143"/>
          <ac:graphicFrameMkLst>
            <pc:docMk/>
            <pc:sldMk cId="3907607226" sldId="264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1:56.569" v="146" actId="1076"/>
          <ac:picMkLst>
            <pc:docMk/>
            <pc:sldMk cId="3907607226" sldId="264"/>
            <ac:picMk id="2" creationId="{AED4FB38-61A0-7B26-2EFC-9C82A5EB2C96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251" v="29"/>
          <ac:picMkLst>
            <pc:docMk/>
            <pc:sldMk cId="3907607226" sldId="264"/>
            <ac:picMk id="3" creationId="{D880C62B-C670-8435-3123-62FD5EBAE978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829" v="30"/>
          <ac:picMkLst>
            <pc:docMk/>
            <pc:sldMk cId="3907607226" sldId="264"/>
            <ac:picMk id="5" creationId="{B81B4D5F-955C-BC86-7057-41A8B5F890B1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05:51.184" v="28" actId="1076"/>
        <pc:sldMkLst>
          <pc:docMk/>
          <pc:sldMk cId="1390132799" sldId="265"/>
        </pc:sldMkLst>
        <pc:spChg chg="mod">
          <ac:chgData name="Bronson Wharepapa" userId="S::18114@my.sanctamaria.school.nz::fc604165-d948-4f79-adb1-ca2376f8e399" providerId="AD" clId="Web-{2554FBCC-49BD-FBDF-D538-CE3319AF18E1}" dt="2023-05-10T01:05:24.387" v="22" actId="20577"/>
          <ac:spMkLst>
            <pc:docMk/>
            <pc:sldMk cId="1390132799" sldId="265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554FBCC-49BD-FBDF-D538-CE3319AF18E1}" dt="2023-05-10T01:05:25.824" v="23"/>
          <ac:picMkLst>
            <pc:docMk/>
            <pc:sldMk cId="1390132799" sldId="265"/>
            <ac:picMk id="2" creationId="{7487E561-84D9-24EA-34F8-8C8729A743FB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5:46.169" v="27"/>
          <ac:picMkLst>
            <pc:docMk/>
            <pc:sldMk cId="1390132799" sldId="265"/>
            <ac:picMk id="3" creationId="{E624514A-6C52-34C9-6D91-CCD9BFF818CC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05:51.184" v="28" actId="1076"/>
          <ac:picMkLst>
            <pc:docMk/>
            <pc:sldMk cId="1390132799" sldId="265"/>
            <ac:picMk id="4" creationId="{F0D1DE80-0CCE-9E41-BE45-6E14F007F838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12:52.164" v="169" actId="1076"/>
        <pc:sldMkLst>
          <pc:docMk/>
          <pc:sldMk cId="2992748332" sldId="266"/>
        </pc:sldMkLst>
        <pc:spChg chg="mod">
          <ac:chgData name="Bronson Wharepapa" userId="S::18114@my.sanctamaria.school.nz::fc604165-d948-4f79-adb1-ca2376f8e399" providerId="AD" clId="Web-{2554FBCC-49BD-FBDF-D538-CE3319AF18E1}" dt="2023-05-10T01:12:03.022" v="147" actId="20577"/>
          <ac:spMkLst>
            <pc:docMk/>
            <pc:sldMk cId="2992748332" sldId="266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2:47.227" v="168"/>
          <ac:graphicFrameMkLst>
            <pc:docMk/>
            <pc:sldMk cId="2992748332" sldId="266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2554FBCC-49BD-FBDF-D538-CE3319AF18E1}" dt="2023-05-10T01:12:05.148" v="148"/>
          <ac:picMkLst>
            <pc:docMk/>
            <pc:sldMk cId="2992748332" sldId="266"/>
            <ac:picMk id="2" creationId="{AED4FB38-61A0-7B26-2EFC-9C82A5EB2C96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12:52.164" v="169" actId="1076"/>
          <ac:picMkLst>
            <pc:docMk/>
            <pc:sldMk cId="2992748332" sldId="266"/>
            <ac:picMk id="3" creationId="{BFF90D11-7F51-C6BB-912D-5C5889BAD0B2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20:37.005" v="203" actId="14100"/>
        <pc:sldMkLst>
          <pc:docMk/>
          <pc:sldMk cId="1895178351" sldId="267"/>
        </pc:sldMkLst>
        <pc:spChg chg="mod">
          <ac:chgData name="Bronson Wharepapa" userId="S::18114@my.sanctamaria.school.nz::fc604165-d948-4f79-adb1-ca2376f8e399" providerId="AD" clId="Web-{2554FBCC-49BD-FBDF-D538-CE3319AF18E1}" dt="2023-05-10T01:18:33.752" v="172" actId="20577"/>
          <ac:spMkLst>
            <pc:docMk/>
            <pc:sldMk cId="1895178351" sldId="267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9:44.113" v="198"/>
          <ac:graphicFrameMkLst>
            <pc:docMk/>
            <pc:sldMk cId="1895178351" sldId="267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8:49.221" v="178" actId="1076"/>
          <ac:picMkLst>
            <pc:docMk/>
            <pc:sldMk cId="1895178351" sldId="267"/>
            <ac:picMk id="2" creationId="{E111B32D-7F1B-D387-8E59-5C8AFC3AF5C5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18:34.564" v="173"/>
          <ac:picMkLst>
            <pc:docMk/>
            <pc:sldMk cId="1895178351" sldId="267"/>
            <ac:picMk id="3" creationId="{BFF90D11-7F51-C6BB-912D-5C5889BAD0B2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20:37.005" v="203" actId="14100"/>
          <ac:picMkLst>
            <pc:docMk/>
            <pc:sldMk cId="1895178351" sldId="267"/>
            <ac:picMk id="4" creationId="{8170FDD6-077D-14D1-ADB7-673229001DC5}"/>
          </ac:picMkLst>
        </pc:picChg>
      </pc:sldChg>
      <pc:sldChg chg="modSp add replId">
        <pc:chgData name="Bronson Wharepapa" userId="S::18114@my.sanctamaria.school.nz::fc604165-d948-4f79-adb1-ca2376f8e399" providerId="AD" clId="Web-{2554FBCC-49BD-FBDF-D538-CE3319AF18E1}" dt="2023-05-10T01:20:44.771" v="205" actId="20577"/>
        <pc:sldMkLst>
          <pc:docMk/>
          <pc:sldMk cId="2733379314" sldId="268"/>
        </pc:sldMkLst>
        <pc:spChg chg="mod">
          <ac:chgData name="Bronson Wharepapa" userId="S::18114@my.sanctamaria.school.nz::fc604165-d948-4f79-adb1-ca2376f8e399" providerId="AD" clId="Web-{2554FBCC-49BD-FBDF-D538-CE3319AF18E1}" dt="2023-05-10T01:20:44.771" v="205" actId="20577"/>
          <ac:spMkLst>
            <pc:docMk/>
            <pc:sldMk cId="2733379314" sldId="268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81A2BCD6-527D-A88D-67B8-C94274A60B24}"/>
    <pc:docChg chg="addSld modSld">
      <pc:chgData name="Bronson Wharepapa" userId="S::18114@my.sanctamaria.school.nz::fc604165-d948-4f79-adb1-ca2376f8e399" providerId="AD" clId="Web-{81A2BCD6-527D-A88D-67B8-C94274A60B24}" dt="2023-05-08T00:15:51.851" v="86" actId="20577"/>
      <pc:docMkLst>
        <pc:docMk/>
      </pc:docMkLst>
      <pc:sldChg chg="addSp modSp">
        <pc:chgData name="Bronson Wharepapa" userId="S::18114@my.sanctamaria.school.nz::fc604165-d948-4f79-adb1-ca2376f8e399" providerId="AD" clId="Web-{81A2BCD6-527D-A88D-67B8-C94274A60B24}" dt="2023-05-08T00:15:51.851" v="86" actId="20577"/>
        <pc:sldMkLst>
          <pc:docMk/>
          <pc:sldMk cId="0" sldId="259"/>
        </pc:sldMkLst>
        <pc:spChg chg="add mod">
          <ac:chgData name="Bronson Wharepapa" userId="S::18114@my.sanctamaria.school.nz::fc604165-d948-4f79-adb1-ca2376f8e399" providerId="AD" clId="Web-{81A2BCD6-527D-A88D-67B8-C94274A60B24}" dt="2023-05-08T00:15:39.179" v="81" actId="20577"/>
          <ac:spMkLst>
            <pc:docMk/>
            <pc:sldMk cId="0" sldId="259"/>
            <ac:spMk id="5" creationId="{F4590D88-8B1B-4158-D9CE-82EB2D2CF941}"/>
          </ac:spMkLst>
        </pc:spChg>
        <pc:spChg chg="add mod">
          <ac:chgData name="Bronson Wharepapa" userId="S::18114@my.sanctamaria.school.nz::fc604165-d948-4f79-adb1-ca2376f8e399" providerId="AD" clId="Web-{81A2BCD6-527D-A88D-67B8-C94274A60B24}" dt="2023-05-08T00:15:51.851" v="86" actId="20577"/>
          <ac:spMkLst>
            <pc:docMk/>
            <pc:sldMk cId="0" sldId="259"/>
            <ac:spMk id="6" creationId="{B81B67BB-87B6-A245-D23C-2B334DEC1CF7}"/>
          </ac:spMkLst>
        </pc:spChg>
        <pc:picChg chg="add mod">
          <ac:chgData name="Bronson Wharepapa" userId="S::18114@my.sanctamaria.school.nz::fc604165-d948-4f79-adb1-ca2376f8e399" providerId="AD" clId="Web-{81A2BCD6-527D-A88D-67B8-C94274A60B24}" dt="2023-05-08T00:14:57.788" v="70" actId="1076"/>
          <ac:picMkLst>
            <pc:docMk/>
            <pc:sldMk cId="0" sldId="259"/>
            <ac:picMk id="2" creationId="{7487E561-84D9-24EA-34F8-8C8729A743FB}"/>
          </ac:picMkLst>
        </pc:picChg>
        <pc:picChg chg="mod">
          <ac:chgData name="Bronson Wharepapa" userId="S::18114@my.sanctamaria.school.nz::fc604165-d948-4f79-adb1-ca2376f8e399" providerId="AD" clId="Web-{81A2BCD6-527D-A88D-67B8-C94274A60B24}" dt="2023-05-08T00:14:41.475" v="66" actId="14100"/>
          <ac:picMkLst>
            <pc:docMk/>
            <pc:sldMk cId="0" sldId="259"/>
            <ac:picMk id="3" creationId="{E624514A-6C52-34C9-6D91-CCD9BFF818CC}"/>
          </ac:picMkLst>
        </pc:picChg>
      </pc:sldChg>
      <pc:sldChg chg="addSp delSp modSp add replId">
        <pc:chgData name="Bronson Wharepapa" userId="S::18114@my.sanctamaria.school.nz::fc604165-d948-4f79-adb1-ca2376f8e399" providerId="AD" clId="Web-{81A2BCD6-527D-A88D-67B8-C94274A60B24}" dt="2023-05-08T00:12:22.253" v="57" actId="1076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81A2BCD6-527D-A88D-67B8-C94274A60B24}" dt="2023-05-08T00:10:31.173" v="2" actId="20577"/>
          <ac:spMkLst>
            <pc:docMk/>
            <pc:sldMk cId="3543283963" sldId="26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81A2BCD6-527D-A88D-67B8-C94274A60B24}" dt="2023-05-08T00:10:59.283" v="40"/>
          <ac:graphicFrameMkLst>
            <pc:docMk/>
            <pc:sldMk cId="3543283963" sldId="26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81A2BCD6-527D-A88D-67B8-C94274A60B24}" dt="2023-05-08T00:11:55.987" v="50" actId="1076"/>
          <ac:picMkLst>
            <pc:docMk/>
            <pc:sldMk cId="3543283963" sldId="263"/>
            <ac:picMk id="2" creationId="{A486EA45-BF3D-60EB-1247-EBA2170C70C5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0.673" v="41"/>
          <ac:picMkLst>
            <pc:docMk/>
            <pc:sldMk cId="3543283963" sldId="263"/>
            <ac:picMk id="3" creationId="{D880C62B-C670-8435-3123-62FD5EBAE978}"/>
          </ac:picMkLst>
        </pc:picChg>
        <pc:picChg chg="add mod">
          <ac:chgData name="Bronson Wharepapa" userId="S::18114@my.sanctamaria.school.nz::fc604165-d948-4f79-adb1-ca2376f8e399" providerId="AD" clId="Web-{81A2BCD6-527D-A88D-67B8-C94274A60B24}" dt="2023-05-08T00:12:22.253" v="57" actId="1076"/>
          <ac:picMkLst>
            <pc:docMk/>
            <pc:sldMk cId="3543283963" sldId="263"/>
            <ac:picMk id="4" creationId="{08C152B4-F0C2-5DD4-37B9-10FBEBE7056D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1.267" v="42"/>
          <ac:picMkLst>
            <pc:docMk/>
            <pc:sldMk cId="3543283963" sldId="263"/>
            <ac:picMk id="5" creationId="{B81B4D5F-955C-BC86-7057-41A8B5F890B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436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2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834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821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249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92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691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2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10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205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515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6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80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7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67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nsonLovesCo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0mEQ56Fi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Pizza Bot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 to github Repository: </a:t>
            </a:r>
            <a:r>
              <a:rPr lang="en-NZ" sz="2000">
                <a:hlinkClick r:id="rId3"/>
              </a:rPr>
              <a:t>GitHub</a:t>
            </a:r>
            <a:endParaRPr sz="2000" b="1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>
                <a:hlinkClick r:id="rId4"/>
              </a:rPr>
              <a:t>Trello Board</a:t>
            </a:r>
            <a:endParaRPr sz="200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73989715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111B32D-7F1B-D387-8E59-5C8AFC3A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15000"/>
            <a:ext cx="2743200" cy="1742303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170FDD6-077D-14D1-ADB7-67322900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36" y="2614872"/>
            <a:ext cx="4269440" cy="1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7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42369035"/>
              </p:ext>
            </p:extLst>
          </p:nvPr>
        </p:nvGraphicFramePr>
        <p:xfrm>
          <a:off x="382475" y="1267725"/>
          <a:ext cx="8520600" cy="1828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number other than 1 or 2 does not work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630A4DD1-33B3-7510-EC5A-DACE2FD9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9" y="3090240"/>
            <a:ext cx="2191872" cy="190120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025F67-1D2D-50FD-9EEE-C3F468056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311" y="3090058"/>
            <a:ext cx="3583642" cy="19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5 -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51502474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Ran program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invalid – Error message asks for input again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4AF239A-D08F-17B1-41A6-F5C4EFBB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743113"/>
            <a:ext cx="2743200" cy="1217132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08C31B73-1401-DDE5-34CB-6AF67AC68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23" y="3957308"/>
            <a:ext cx="2608730" cy="112180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6ECABDF-24DF-6B14-04BE-E824E37BF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18" y="2745054"/>
            <a:ext cx="2743200" cy="23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3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DAB135-3F72-9674-99CD-F676B0BD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9133"/>
            <a:ext cx="4572000" cy="2204751"/>
          </a:xfrm>
          <a:prstGeom prst="rect">
            <a:avLst/>
          </a:prstGeom>
        </p:spPr>
      </p:pic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AC3D64-9BDA-1E32-E2E8-3FB1F8464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17" y="2230592"/>
            <a:ext cx="4538383" cy="22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6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5041736"/>
              </p:ext>
            </p:extLst>
          </p:nvPr>
        </p:nvGraphicFramePr>
        <p:xfrm>
          <a:off x="382475" y="1267725"/>
          <a:ext cx="8520600" cy="11124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Accepted blank and printed blank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1B1977E-CF62-C9F3-5A51-9E6AE56C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0" y="3081314"/>
            <a:ext cx="3980329" cy="170390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EF0A9CA-E720-1ADF-C6CA-98696ABA0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9" y="3078265"/>
            <a:ext cx="4282888" cy="14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8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60474723"/>
              </p:ext>
            </p:extLst>
          </p:nvPr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D5398B4-6A0E-BC2E-6DCB-F7D55B2F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77999"/>
            <a:ext cx="4242546" cy="1409479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755980-1216-C07C-F91D-BF98BC4E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3850439"/>
            <a:ext cx="4242547" cy="7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AAFA8D-B56E-87CF-5981-EF294E11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24" y="1734150"/>
            <a:ext cx="4108076" cy="32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8003D52-E4D3-F50B-09C3-A80A0999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59" y="2569426"/>
            <a:ext cx="4262717" cy="192757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788AE41-7D58-CEE0-ED15-F7798C34B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565027"/>
            <a:ext cx="3025588" cy="25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4</a:t>
            </a:r>
          </a:p>
        </p:txBody>
      </p:sp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2EB20A-7F87-BE5F-D0AA-58EDEDC8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71" y="1715993"/>
            <a:ext cx="5217459" cy="331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03C52A03-BBA3-BFCF-07DB-2077A9D0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568462"/>
            <a:ext cx="2366683" cy="2440495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ED3EA031-3071-BD0E-B718-BECF758A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29" y="2569903"/>
            <a:ext cx="4249270" cy="9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>
                <a:solidFill>
                  <a:srgbClr val="741B47"/>
                </a:solidFill>
              </a:rPr>
              <a:t> to learn how to do this.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4 – Delivery information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1</a:t>
            </a:r>
          </a:p>
        </p:txBody>
      </p:sp>
      <p:pic>
        <p:nvPicPr>
          <p:cNvPr id="3" name="Picture 3" descr="A picture containing text, tree, outdoor&#10;&#10;Description automatically generated">
            <a:extLst>
              <a:ext uri="{FF2B5EF4-FFF2-40B4-BE49-F238E27FC236}">
                <a16:creationId xmlns:a16="http://schemas.microsoft.com/office/drawing/2014/main" id="{6FEF5190-59FC-B50F-1502-F9D8E9B2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012" y="1733417"/>
            <a:ext cx="5587252" cy="341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70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4 Version 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5056605"/>
              </p:ext>
            </p:extLst>
          </p:nvPr>
        </p:nvGraphicFramePr>
        <p:xfrm>
          <a:off x="382475" y="1267725"/>
          <a:ext cx="8520600" cy="1783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Accepted blank and printed blank input.</a:t>
                      </a:r>
                      <a:endParaRPr lang="en-NZ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000" b="0" i="0" u="none" strike="noStrike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3AE189B-2CAD-6EF1-35D5-611B1C11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3" y="2761719"/>
            <a:ext cx="1848971" cy="2383431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7C36C78-2463-5B4C-D0DD-E8B4DEBB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9" y="2954671"/>
            <a:ext cx="4249270" cy="1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28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8E8B351-606C-5F69-7989-34B46A72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721" y="1017725"/>
            <a:ext cx="5818558" cy="39447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24514A-6C52-34C9-6D91-CCD9BFF8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26"/>
            <a:ext cx="4477871" cy="144593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487E561-84D9-24EA-34F8-8C8729A74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0" y="2230356"/>
            <a:ext cx="3980331" cy="1449269"/>
          </a:xfrm>
          <a:prstGeom prst="rect">
            <a:avLst/>
          </a:prstGeom>
        </p:spPr>
      </p:pic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68720127"/>
              </p:ext>
            </p:extLst>
          </p:nvPr>
        </p:nvGraphicFramePr>
        <p:xfrm>
          <a:off x="382475" y="126772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Print welcome message with random name from name list – Runs correctly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80C62B-C670-8435-3123-62FD5EBA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1" y="2833964"/>
            <a:ext cx="4235082" cy="122326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81B4D5F-955C-BC86-7057-41A8B5F89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40" y="2833964"/>
            <a:ext cx="4256035" cy="6475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03467404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Main and welcome run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Welcome message prints with random name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486EA45-BF3D-60EB-1247-EBA2170C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758340"/>
            <a:ext cx="3509682" cy="2262443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8C152B4-F0C2-5DD4-37B9-10FBEBE7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8" y="2756720"/>
            <a:ext cx="4269439" cy="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2 (Trello screenshot)</a:t>
            </a:r>
            <a:endParaRPr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4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D1DE80-0CCE-9E41-BE45-6E14F007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29323"/>
            <a:ext cx="4693023" cy="1283248"/>
          </a:xfrm>
          <a:prstGeom prst="rect">
            <a:avLst/>
          </a:prstGeom>
        </p:spPr>
      </p:pic>
      <p:pic>
        <p:nvPicPr>
          <p:cNvPr id="2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1F43179-E322-74D2-6E28-75537F2A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82" y="2228617"/>
            <a:ext cx="4262717" cy="18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273574905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 invalid – Program stops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ED4FB38-61A0-7B26-2EFC-9C82A5EB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6" y="2794840"/>
            <a:ext cx="2070848" cy="23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669710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FF90D11-7F51-C6BB-912D-5C5889BAD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07792"/>
            <a:ext cx="2575112" cy="22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8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23</Slides>
  <Notes>23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Simple Light</vt:lpstr>
      <vt:lpstr>Pizza Bot</vt:lpstr>
      <vt:lpstr>Relevant Implications</vt:lpstr>
      <vt:lpstr>Decomposition</vt:lpstr>
      <vt:lpstr>Component 1 (Trello screenshot)</vt:lpstr>
      <vt:lpstr>Component 1 Version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– Pickup information (Trello screenshot)</vt:lpstr>
      <vt:lpstr>Component 3 Version 1 - Test Plan (?and screenshot)</vt:lpstr>
      <vt:lpstr>Component 3 Version 2 - Test Plan (?and screenshot)</vt:lpstr>
      <vt:lpstr>Component 3 – Pickup information (Trello screenshot)</vt:lpstr>
      <vt:lpstr>Component 3 Version 3 - Test Plan (?and screenshot)</vt:lpstr>
      <vt:lpstr>Component 3 – Pickup information (Trello screenshot)</vt:lpstr>
      <vt:lpstr>Component 3 Version 4 - Test Plan (?and screenshot)</vt:lpstr>
      <vt:lpstr>Component 4 – Delivery information (Trello screenshot)</vt:lpstr>
      <vt:lpstr>Component 4 Version 1 -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revision>34</cp:revision>
  <dcterms:modified xsi:type="dcterms:W3CDTF">2023-05-18T00:22:33Z</dcterms:modified>
</cp:coreProperties>
</file>